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6" r:id="rId4"/>
    <p:sldId id="265" r:id="rId5"/>
    <p:sldId id="267" r:id="rId6"/>
    <p:sldId id="268" r:id="rId7"/>
    <p:sldId id="257" r:id="rId8"/>
    <p:sldId id="258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openweathermap.org/weather-condition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2EEB91-318D-B044-AD9D-2D10738D2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Weather data &amp; brief EDA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575630F-B7C9-994E-AF93-BFCACA4686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400" b="2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217B030-881D-49B5-B8B5-AF4E188EC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Time obj: dt, </a:t>
            </a:r>
            <a:r>
              <a:rPr lang="en-US" sz="2000" dirty="0" err="1">
                <a:solidFill>
                  <a:srgbClr val="FFFFFF"/>
                </a:solidFill>
              </a:rPr>
              <a:t>dt_iso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timezone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Location obj: </a:t>
            </a:r>
            <a:r>
              <a:rPr lang="en-US" sz="2000" dirty="0" err="1">
                <a:solidFill>
                  <a:srgbClr val="FFFFFF"/>
                </a:solidFill>
              </a:rPr>
              <a:t>city_name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lat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lon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Numerical weather data: Temp, </a:t>
            </a:r>
            <a:r>
              <a:rPr lang="en-US" sz="2000" dirty="0" err="1">
                <a:solidFill>
                  <a:srgbClr val="FFFFFF"/>
                </a:solidFill>
              </a:rPr>
              <a:t>feels_like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temp_min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temp_max</a:t>
            </a:r>
            <a:r>
              <a:rPr lang="en-US" sz="2000" dirty="0">
                <a:solidFill>
                  <a:srgbClr val="FFFFFF"/>
                </a:solidFill>
              </a:rPr>
              <a:t>, pressure, humidity, </a:t>
            </a:r>
            <a:r>
              <a:rPr lang="en-US" sz="2000" dirty="0" err="1">
                <a:solidFill>
                  <a:srgbClr val="FFFFFF"/>
                </a:solidFill>
              </a:rPr>
              <a:t>wind_speed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wind_deg</a:t>
            </a:r>
            <a:r>
              <a:rPr lang="en-US" sz="2000" dirty="0">
                <a:solidFill>
                  <a:srgbClr val="FFFFFF"/>
                </a:solidFill>
              </a:rPr>
              <a:t>, rain, snow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Categorical weather data: </a:t>
            </a:r>
            <a:r>
              <a:rPr lang="en-US" sz="2000" dirty="0" err="1">
                <a:solidFill>
                  <a:srgbClr val="FFFFFF"/>
                </a:solidFill>
              </a:rPr>
              <a:t>clouds_all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weather_id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weather_name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weather_description</a:t>
            </a:r>
            <a:r>
              <a:rPr lang="en-US" sz="2000" dirty="0">
                <a:solidFill>
                  <a:srgbClr val="FFFFFF"/>
                </a:solidFill>
              </a:rPr>
              <a:t>, </a:t>
            </a:r>
            <a:r>
              <a:rPr lang="en-US" sz="2000" dirty="0" err="1">
                <a:solidFill>
                  <a:srgbClr val="FFFFFF"/>
                </a:solidFill>
              </a:rPr>
              <a:t>weather_icon</a:t>
            </a:r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74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2">
            <a:extLst>
              <a:ext uri="{FF2B5EF4-FFF2-40B4-BE49-F238E27FC236}">
                <a16:creationId xmlns:a16="http://schemas.microsoft.com/office/drawing/2014/main" id="{DCE7A4E0-2AEC-470F-AD85-EAD2284E48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155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13F9-5D27-334C-824E-94E42284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Categorical weather data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BCD98-9F3C-B346-9720-726D0784B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https://openweathermap.org/weather-conditions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9B2CB-A6AD-374F-BE71-E9DD9ED6C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583" y="2517223"/>
            <a:ext cx="4485997" cy="39756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BC6F7F-8A96-5442-93E8-5A1D48376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580" y="2892795"/>
            <a:ext cx="6399917" cy="328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01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2F0F3-B52F-1E47-B62A-E7D8ADF17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NaN</a:t>
            </a:r>
            <a:r>
              <a:rPr lang="en-US" dirty="0"/>
              <a:t> values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820802-198A-B140-813D-6991CE8FC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483" y="1825625"/>
            <a:ext cx="65370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856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7068-09AF-1346-AA4D-DC308FB0E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heatmap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9522E2C-4F60-F743-8BA1-37C23052E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7749" y="1825625"/>
            <a:ext cx="61365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97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0CD70C-C64E-A744-8C71-8B8137020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3853" y="467139"/>
            <a:ext cx="7673794" cy="570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23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A53561-24BE-DD46-AD3F-F35724022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6284" y="678449"/>
            <a:ext cx="7042412" cy="550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87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F4479E5C-58BF-4AD0-83A5-5AB7BB10A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2">
            <a:extLst>
              <a:ext uri="{FF2B5EF4-FFF2-40B4-BE49-F238E27FC236}">
                <a16:creationId xmlns:a16="http://schemas.microsoft.com/office/drawing/2014/main" id="{E22BA83D-18ED-4273-9F6F-D1C9C09FA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5F5F982C-7395-4C85-89AF-72DCC33C5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12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96</Words>
  <Application>Microsoft Macintosh PowerPoint</Application>
  <PresentationFormat>Widescreen</PresentationFormat>
  <Paragraphs>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Weather data &amp; brief EDA</vt:lpstr>
      <vt:lpstr>Categorical weather data info</vt:lpstr>
      <vt:lpstr>NaN values</vt:lpstr>
      <vt:lpstr>Correlation heatmap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data &amp; brief EDA</dc:title>
  <dc:creator/>
  <cp:lastModifiedBy>Park Jungho</cp:lastModifiedBy>
  <cp:revision>3</cp:revision>
  <dcterms:created xsi:type="dcterms:W3CDTF">2021-03-02T09:09:19Z</dcterms:created>
  <dcterms:modified xsi:type="dcterms:W3CDTF">2021-03-02T09:44:21Z</dcterms:modified>
</cp:coreProperties>
</file>

<file path=docProps/thumbnail.jpeg>
</file>